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54852-22E2-48E3-8168-6D2A428C1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6A3EF-8150-40E9-A3BD-D3508E9F4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51EBF-1C38-4309-8D65-F1C799E01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9E56F-7127-4DBB-802B-20EA652AA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D43F8-32DF-4E40-B474-02574D46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0910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EAB9F-A4A7-4B66-89E8-51CFA722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7B8B1-E9DD-4076-A06D-F8E451E0B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498BF-69C9-4634-9CD5-90AFC811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3CE1F-0765-4F55-A0BD-EB90ED92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193DB-7D96-4E3E-9A99-CAA03028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8153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2A149B-8548-4087-86FD-DCE0477C2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C61FBC-8FFE-42D6-8042-230B55900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D22AD-BD64-4888-A0FA-AFABBF3D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8D65A-F4DE-4C32-A6CF-F5250F614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E2A4D-01A0-4635-9F16-1D222C4C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2300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4CC7C-7D25-49F5-B80E-F725C4DA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CE798-B66E-4705-9523-C3B150077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82D46-EDCF-421D-B2BE-CFA170FB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C0EC4-DA74-41D1-8E38-54FFF507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6D9EB-20D5-4E2F-A710-D6C98ACF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2599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5DD0E-2EBC-4A06-BBAE-EAF242F8E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DF349-1C31-4E68-96F7-820788562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DAEA8-47C9-4C09-835B-E529D3285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7DAF-151F-439A-9D2E-6EB41093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FE2D1-621B-43C5-8C37-E0811430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8795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48AA2-5F63-42BE-B136-F736BB16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EC176-1312-41D8-9324-7AABCEC91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C2FC67-B75B-4FBB-9D91-F6AB7CF24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CA677-B37B-415A-A4CB-7C6715216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2515F-9D41-4A0B-A080-2A3AF6FB7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F72DA-64FB-46C3-B641-6CAD0C4E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5617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43E5B-4F6F-4942-B559-B9BEC97A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D4D58-8C35-4C69-802D-9EC7A1681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C4F5A-D85E-4E6B-AAFA-1CEAC41C5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505C1E-935D-481E-9264-CCCA8A145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A39FF-4904-4BE6-9858-83C081DBE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E3B4E4-3210-47B5-9DC2-29D16AEA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629F58-87D1-4F39-AAE3-E467F212D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B27D7E-3BFC-442C-938A-8F5CF279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5477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9603F-B882-4332-84D6-F5C76AF3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D161CE-98DF-4F8B-BC30-B24C6A1E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959AE-182C-4789-A3F9-F86DDE25E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5592D-AB52-4368-B337-7E929A68A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9641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E4D5BC-5B1E-4FB4-98DB-7C194F0C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418F38-B919-4A5F-BDCB-CDB4DD4DF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4173C-14E1-4620-947C-4AC7B830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049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8E8F3-CF35-4043-BD60-F02C141B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E9F8-72D4-422E-BEF1-7C082EECE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2907BA-79C0-4068-90B8-4B94DFC43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354BEE-0EB6-41A8-84AC-E2FB327D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B6883-1930-4A19-B622-8329DC359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B261C-63EA-4879-A467-FF03AB0FB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7393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A89C4-BE3C-41BE-AA81-9A69D54E3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F8C48B-24B3-45C5-A7F6-EBC21E818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A34D01-4766-4F20-B70A-CD1FE7562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FC419-1FC0-41FF-A312-8B901177E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A16FB-7ED5-4324-B33F-D27D8D6CC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C607E-A8C0-46CA-B056-80F1E085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6942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ACEA80-E805-4FC8-8D32-651B6E168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E4CF1-DDEF-4905-B6E4-62C526E1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8BC25-683B-4E8B-8E0A-730DC513E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2B253-0275-4A61-A3E1-BE8BCDBC6631}" type="datetimeFigureOut">
              <a:rPr lang="en-PK" smtClean="0"/>
              <a:t>17/12/2020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FB78A-EF70-4AD4-963E-1C8272D92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4CA53-1AEE-4B95-B9D8-F3620F897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19143-16E1-44EC-9B33-71EF6410C17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2654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bl.com/konnec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hbl.com/konnecteconomypacka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bl.com/konnectfoodiepack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8D8DB6-06C8-4F49-B958-A9F70C0424EC}"/>
              </a:ext>
            </a:extLst>
          </p:cNvPr>
          <p:cNvSpPr/>
          <p:nvPr/>
        </p:nvSpPr>
        <p:spPr>
          <a:xfrm>
            <a:off x="134312" y="279192"/>
            <a:ext cx="3045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https://www.hbl.com/konnect</a:t>
            </a:r>
            <a:endParaRPr lang="en-P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29D526-3851-4351-94C2-BC4F2FB9E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610" y="1468346"/>
            <a:ext cx="7898127" cy="473457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851EB8B-13F0-43AB-A1BA-D08A2D5E36A1}"/>
              </a:ext>
            </a:extLst>
          </p:cNvPr>
          <p:cNvSpPr/>
          <p:nvPr/>
        </p:nvSpPr>
        <p:spPr>
          <a:xfrm>
            <a:off x="2237173" y="4216893"/>
            <a:ext cx="2272683" cy="27520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5AFD60-E776-4932-9EF3-9C5768E9BC51}"/>
              </a:ext>
            </a:extLst>
          </p:cNvPr>
          <p:cNvSpPr txBox="1"/>
          <p:nvPr/>
        </p:nvSpPr>
        <p:spPr>
          <a:xfrm>
            <a:off x="4598633" y="4156515"/>
            <a:ext cx="5459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to: “Konnect Economy Pro Package – PKR 3,100”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41446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B94312-416B-469D-AF09-F3AA797987FA}"/>
              </a:ext>
            </a:extLst>
          </p:cNvPr>
          <p:cNvSpPr/>
          <p:nvPr/>
        </p:nvSpPr>
        <p:spPr>
          <a:xfrm>
            <a:off x="397487" y="279192"/>
            <a:ext cx="4667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https://www.hbl.com/konnecteconomypackage</a:t>
            </a:r>
            <a:endParaRPr lang="en-P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E56941-0C7B-4EE8-BF82-9CAF517C1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675" y="2019300"/>
            <a:ext cx="8165144" cy="23556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507C22-478A-44FF-AD00-14B67068CDE3}"/>
              </a:ext>
            </a:extLst>
          </p:cNvPr>
          <p:cNvSpPr txBox="1"/>
          <p:nvPr/>
        </p:nvSpPr>
        <p:spPr>
          <a:xfrm>
            <a:off x="3444536" y="3197118"/>
            <a:ext cx="373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monthly limit to PKR 200,000</a:t>
            </a:r>
            <a:endParaRPr lang="en-PK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6491A-0D28-45CA-82DA-AB72BEC63069}"/>
              </a:ext>
            </a:extLst>
          </p:cNvPr>
          <p:cNvSpPr/>
          <p:nvPr/>
        </p:nvSpPr>
        <p:spPr>
          <a:xfrm>
            <a:off x="2476871" y="3291242"/>
            <a:ext cx="967666" cy="27520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0291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2DCEAF-5064-4B0B-94AE-EDC842554A4C}"/>
              </a:ext>
            </a:extLst>
          </p:cNvPr>
          <p:cNvSpPr txBox="1"/>
          <p:nvPr/>
        </p:nvSpPr>
        <p:spPr>
          <a:xfrm>
            <a:off x="526002" y="156867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https://www.hbl.com/konnectfoodiepackage</a:t>
            </a:r>
            <a:endParaRPr lang="en-PK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D4BAC5-707E-4281-9693-54FDC95C8256}"/>
              </a:ext>
            </a:extLst>
          </p:cNvPr>
          <p:cNvSpPr txBox="1"/>
          <p:nvPr/>
        </p:nvSpPr>
        <p:spPr>
          <a:xfrm>
            <a:off x="4980372" y="1568673"/>
            <a:ext cx="3664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link to: /</a:t>
            </a:r>
            <a:r>
              <a:rPr lang="en-US" dirty="0" err="1"/>
              <a:t>economypropackage</a:t>
            </a:r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91ECEA-650C-4746-B592-BAA5F4A05FAA}"/>
              </a:ext>
            </a:extLst>
          </p:cNvPr>
          <p:cNvSpPr txBox="1"/>
          <p:nvPr/>
        </p:nvSpPr>
        <p:spPr>
          <a:xfrm>
            <a:off x="526002" y="2456440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Economy Pro Package - </a:t>
            </a:r>
            <a:r>
              <a:rPr lang="en-US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PKR 3,100</a:t>
            </a:r>
            <a:endParaRPr lang="en-P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DBCE58-BDA1-41AC-8D50-36438F1B5BDE}"/>
              </a:ext>
            </a:extLst>
          </p:cNvPr>
          <p:cNvSpPr txBox="1"/>
          <p:nvPr/>
        </p:nvSpPr>
        <p:spPr>
          <a:xfrm>
            <a:off x="526002" y="3251848"/>
            <a:ext cx="9399233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585858"/>
                </a:solidFill>
                <a:effectLst/>
                <a:latin typeface="Gotham-Book"/>
                <a:ea typeface="Calibri" panose="020F0502020204030204" pitchFamily="34" charset="0"/>
              </a:rPr>
              <a:t>Free Cash Deposit &amp; Withdrawal at Agent* </a:t>
            </a:r>
          </a:p>
          <a:p>
            <a:r>
              <a:rPr lang="en-US" dirty="0">
                <a:solidFill>
                  <a:srgbClr val="585858"/>
                </a:solidFill>
                <a:latin typeface="Gotham-Book"/>
                <a:ea typeface="Calibri" panose="020F0502020204030204" pitchFamily="34" charset="0"/>
              </a:rPr>
              <a:t>*</a:t>
            </a:r>
            <a:r>
              <a:rPr lang="en-US" sz="1800" dirty="0">
                <a:solidFill>
                  <a:srgbClr val="585858"/>
                </a:solidFill>
                <a:effectLst/>
                <a:latin typeface="Gotham-Book"/>
                <a:ea typeface="Calibri" panose="020F0502020204030204" pitchFamily="34" charset="0"/>
              </a:rPr>
              <a:t>Monthly limit: PKR 100,000</a:t>
            </a:r>
          </a:p>
          <a:p>
            <a:endParaRPr lang="en-US" dirty="0">
              <a:solidFill>
                <a:srgbClr val="585858"/>
              </a:solidFill>
              <a:latin typeface="Gotham-Book"/>
              <a:ea typeface="Calibri" panose="020F0502020204030204" pitchFamily="34" charset="0"/>
            </a:endParaRPr>
          </a:p>
          <a:p>
            <a:endParaRPr lang="en-PK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rgbClr val="585858"/>
                </a:solidFill>
                <a:effectLst/>
                <a:latin typeface="Gotham-Book"/>
                <a:ea typeface="Calibri" panose="020F0502020204030204" pitchFamily="34" charset="0"/>
              </a:rPr>
              <a:t>HBL reserves the right to terminate or withdraw or change the criteria of any discount offering without providing prior notice or reason’</a:t>
            </a:r>
            <a:endParaRPr lang="en-PK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EC0345-ACC0-4D24-A2DA-8AA915800E04}"/>
              </a:ext>
            </a:extLst>
          </p:cNvPr>
          <p:cNvSpPr txBox="1"/>
          <p:nvPr/>
        </p:nvSpPr>
        <p:spPr>
          <a:xfrm>
            <a:off x="526002" y="357754"/>
            <a:ext cx="6077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Remove all content from this page and replace with the below: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13538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106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Gotham-Book</vt:lpstr>
      <vt:lpstr>Segoe UI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Uzair Aslam</dc:creator>
  <cp:lastModifiedBy>Uzair Aslam</cp:lastModifiedBy>
  <cp:revision>2</cp:revision>
  <dcterms:created xsi:type="dcterms:W3CDTF">2020-12-17T10:22:24Z</dcterms:created>
  <dcterms:modified xsi:type="dcterms:W3CDTF">2020-12-17T11:00:33Z</dcterms:modified>
</cp:coreProperties>
</file>